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6"/>
  </p:notesMasterIdLst>
  <p:sldIdLst>
    <p:sldId id="256" r:id="rId3"/>
    <p:sldId id="257" r:id="rId4"/>
    <p:sldId id="258" r:id="rId5"/>
  </p:sldIdLst>
  <p:sldSz cx="15119350" cy="10691813"/>
  <p:notesSz cx="10239375" cy="7105650"/>
  <p:embeddedFontLst>
    <p:embeddedFont>
      <p:font typeface="Chelsea Market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1">
          <p15:clr>
            <a:srgbClr val="A4A3A4"/>
          </p15:clr>
        </p15:guide>
        <p15:guide id="2" pos="3061">
          <p15:clr>
            <a:srgbClr val="A4A3A4"/>
          </p15:clr>
        </p15:guide>
        <p15:guide id="3" pos="8051">
          <p15:clr>
            <a:srgbClr val="A4A3A4"/>
          </p15:clr>
        </p15:guide>
        <p15:guide id="4" orient="horz" pos="6202">
          <p15:clr>
            <a:srgbClr val="A4A3A4"/>
          </p15:clr>
        </p15:guide>
        <p15:guide id="5" orient="horz" pos="2347">
          <p15:clr>
            <a:srgbClr val="A4A3A4"/>
          </p15:clr>
        </p15:guide>
        <p15:guide id="6" orient="horz" pos="3073">
          <p15:clr>
            <a:srgbClr val="A4A3A4"/>
          </p15:clr>
        </p15:guide>
        <p15:guide id="7" orient="horz" pos="4003">
          <p15:clr>
            <a:srgbClr val="A4A3A4"/>
          </p15:clr>
        </p15:guide>
        <p15:guide id="8" orient="horz" pos="4751">
          <p15:clr>
            <a:srgbClr val="A4A3A4"/>
          </p15:clr>
        </p15:guide>
        <p15:guide id="9" orient="horz" pos="5477">
          <p15:clr>
            <a:srgbClr val="A4A3A4"/>
          </p15:clr>
        </p15:guide>
        <p15:guide id="10" pos="5556">
          <p15:clr>
            <a:srgbClr val="A4A3A4"/>
          </p15:clr>
        </p15:guide>
        <p15:guide id="11" pos="4308">
          <p15:clr>
            <a:srgbClr val="A4A3A4"/>
          </p15:clr>
        </p15:guide>
        <p15:guide id="12" pos="6803">
          <p15:clr>
            <a:srgbClr val="A4A3A4"/>
          </p15:clr>
        </p15:guide>
        <p15:guide id="13" orient="horz" pos="1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F0F348-1811-4667-93C4-0F1DF67F6BF3}">
  <a:tblStyle styleId="{07F0F348-1811-4667-93C4-0F1DF67F6BF3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70AD4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70AD4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DB2929-1B66-4853-B9B9-5A1FC9BD879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470" y="96"/>
      </p:cViewPr>
      <p:guideLst>
        <p:guide orient="horz" pos="1031"/>
        <p:guide pos="3061"/>
        <p:guide pos="8051"/>
        <p:guide orient="horz" pos="6202"/>
        <p:guide orient="horz" pos="2347"/>
        <p:guide orient="horz" pos="3073"/>
        <p:guide orient="horz" pos="4003"/>
        <p:guide orient="horz" pos="4751"/>
        <p:guide orient="horz" pos="5477"/>
        <p:guide pos="5556"/>
        <p:guide pos="4308"/>
        <p:guide pos="6803"/>
        <p:guide orient="horz" pos="1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9943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d3874f75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86d3874f75_0_208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81" name="Google Shape;181;g86d3874f75_0_208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6d3874f75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86d3874f75_0_252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8" name="Google Shape;218;g86d3874f75_0_252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6d3874f75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86d3874f75_0_296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46352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g86d3874f75_0_296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4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80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ctrTitle"/>
          </p:nvPr>
        </p:nvSpPr>
        <p:spPr>
          <a:xfrm>
            <a:off x="1133951" y="1749795"/>
            <a:ext cx="12851400" cy="3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1"/>
          </p:nvPr>
        </p:nvSpPr>
        <p:spPr>
          <a:xfrm>
            <a:off x="1889919" y="5615678"/>
            <a:ext cx="11339400" cy="25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lvl="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1031582" y="2665532"/>
            <a:ext cx="13040400" cy="4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1031582" y="7155103"/>
            <a:ext cx="13040400" cy="2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3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3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8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8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5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200" cy="7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5401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5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5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200" cy="7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None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5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 rot="5400000">
            <a:off x="4167745" y="-282050"/>
            <a:ext cx="6783900" cy="13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 rot="5400000">
            <a:off x="7919395" y="3469640"/>
            <a:ext cx="9060900" cy="3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 rot="5400000">
            <a:off x="1304694" y="304040"/>
            <a:ext cx="9060900" cy="9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031582" y="2665532"/>
            <a:ext cx="1304044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031582" y="7155103"/>
            <a:ext cx="1304044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None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4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 descr="A close up of a 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175" y="5556"/>
            <a:ext cx="15113000" cy="10680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14">
            <a:alphaModFix/>
          </a:blip>
          <a:srcRect t="19" b="19"/>
          <a:stretch/>
        </p:blipFill>
        <p:spPr>
          <a:xfrm>
            <a:off x="3175" y="5556"/>
            <a:ext cx="15113001" cy="106806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3"/>
          <p:cNvGrpSpPr/>
          <p:nvPr/>
        </p:nvGrpSpPr>
        <p:grpSpPr>
          <a:xfrm>
            <a:off x="3516413" y="1971030"/>
            <a:ext cx="9871577" cy="7774826"/>
            <a:chOff x="3516413" y="1971030"/>
            <a:chExt cx="9871577" cy="7774826"/>
          </a:xfrm>
        </p:grpSpPr>
        <p:grpSp>
          <p:nvGrpSpPr>
            <p:cNvPr id="93" name="Google Shape;93;p13"/>
            <p:cNvGrpSpPr/>
            <p:nvPr/>
          </p:nvGrpSpPr>
          <p:grpSpPr>
            <a:xfrm>
              <a:off x="5303279" y="9399656"/>
              <a:ext cx="2196453" cy="346200"/>
              <a:chOff x="4769879" y="9552056"/>
              <a:chExt cx="2196453" cy="346200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4769879" y="9639031"/>
                <a:ext cx="172200" cy="172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" name="Google Shape;95;p13"/>
              <p:cNvGrpSpPr/>
              <p:nvPr/>
            </p:nvGrpSpPr>
            <p:grpSpPr>
              <a:xfrm>
                <a:off x="5646088" y="9552056"/>
                <a:ext cx="227400" cy="346200"/>
                <a:chOff x="5967329" y="10294806"/>
                <a:chExt cx="227400" cy="346200"/>
              </a:xfrm>
            </p:grpSpPr>
            <p:sp>
              <p:nvSpPr>
                <p:cNvPr id="96" name="Google Shape;96;p13"/>
                <p:cNvSpPr/>
                <p:nvPr/>
              </p:nvSpPr>
              <p:spPr>
                <a:xfrm>
                  <a:off x="6018973" y="10388299"/>
                  <a:ext cx="172200" cy="172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903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97;p13"/>
                <p:cNvSpPr txBox="1"/>
                <p:nvPr/>
              </p:nvSpPr>
              <p:spPr>
                <a:xfrm>
                  <a:off x="5967329" y="10294806"/>
                  <a:ext cx="227400" cy="346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8" name="Google Shape;98;p13"/>
              <p:cNvSpPr/>
              <p:nvPr/>
            </p:nvSpPr>
            <p:spPr>
              <a:xfrm>
                <a:off x="6794132" y="9639031"/>
                <a:ext cx="172200" cy="172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13"/>
            <p:cNvGrpSpPr/>
            <p:nvPr/>
          </p:nvGrpSpPr>
          <p:grpSpPr>
            <a:xfrm>
              <a:off x="3516413" y="1971030"/>
              <a:ext cx="9871577" cy="1058373"/>
              <a:chOff x="3516413" y="1971030"/>
              <a:chExt cx="9871577" cy="1058373"/>
            </a:xfrm>
          </p:grpSpPr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7641025" y="1971030"/>
                <a:ext cx="1725908" cy="10583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13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9890361" y="1999049"/>
                <a:ext cx="1467817" cy="9001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13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11920173" y="1999049"/>
                <a:ext cx="1467816" cy="90010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3" name="Google Shape;103;p13"/>
              <p:cNvGrpSpPr/>
              <p:nvPr/>
            </p:nvGrpSpPr>
            <p:grpSpPr>
              <a:xfrm>
                <a:off x="3516416" y="2045119"/>
                <a:ext cx="3565071" cy="908073"/>
                <a:chOff x="3135416" y="2045119"/>
                <a:chExt cx="3565071" cy="908073"/>
              </a:xfrm>
            </p:grpSpPr>
            <p:pic>
              <p:nvPicPr>
                <p:cNvPr id="104" name="Google Shape;104;p13"/>
                <p:cNvPicPr preferRelativeResize="0"/>
                <p:nvPr/>
              </p:nvPicPr>
              <p:blipFill rotWithShape="1">
                <a:blip r:embed="rId18">
                  <a:alphaModFix/>
                </a:blip>
                <a:srcRect t="34661"/>
                <a:stretch/>
              </p:blipFill>
              <p:spPr>
                <a:xfrm>
                  <a:off x="5273928" y="2381629"/>
                  <a:ext cx="1426559" cy="5715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5" name="Google Shape;105;p13"/>
                <p:cNvPicPr preferRelativeResize="0"/>
                <p:nvPr/>
              </p:nvPicPr>
              <p:blipFill rotWithShape="1">
                <a:blip r:embed="rId19">
                  <a:alphaModFix/>
                </a:blip>
                <a:srcRect b="62360"/>
                <a:stretch/>
              </p:blipFill>
              <p:spPr>
                <a:xfrm>
                  <a:off x="3135416" y="2045119"/>
                  <a:ext cx="1426559" cy="3292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6" name="Google Shape;106;p13"/>
              <p:cNvGrpSpPr/>
              <p:nvPr/>
            </p:nvGrpSpPr>
            <p:grpSpPr>
              <a:xfrm>
                <a:off x="3516413" y="2031908"/>
                <a:ext cx="3585149" cy="921287"/>
                <a:chOff x="3135413" y="2031908"/>
                <a:chExt cx="3585149" cy="921287"/>
              </a:xfrm>
            </p:grpSpPr>
            <p:pic>
              <p:nvPicPr>
                <p:cNvPr id="107" name="Google Shape;107;p13"/>
                <p:cNvPicPr preferRelativeResize="0"/>
                <p:nvPr/>
              </p:nvPicPr>
              <p:blipFill rotWithShape="1">
                <a:blip r:embed="rId19">
                  <a:alphaModFix/>
                </a:blip>
                <a:srcRect t="34661"/>
                <a:stretch/>
              </p:blipFill>
              <p:spPr>
                <a:xfrm>
                  <a:off x="3135413" y="2381631"/>
                  <a:ext cx="1426559" cy="5715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8" name="Google Shape;108;p13"/>
                <p:cNvPicPr preferRelativeResize="0"/>
                <p:nvPr/>
              </p:nvPicPr>
              <p:blipFill rotWithShape="1">
                <a:blip r:embed="rId18">
                  <a:alphaModFix/>
                </a:blip>
                <a:srcRect b="65864"/>
                <a:stretch/>
              </p:blipFill>
              <p:spPr>
                <a:xfrm>
                  <a:off x="5294003" y="2031908"/>
                  <a:ext cx="1426559" cy="2986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Google Shape;183;p25"/>
          <p:cNvGraphicFramePr/>
          <p:nvPr>
            <p:extLst>
              <p:ext uri="{D42A27DB-BD31-4B8C-83A1-F6EECF244321}">
                <p14:modId xmlns:p14="http://schemas.microsoft.com/office/powerpoint/2010/main" val="1355580613"/>
              </p:ext>
            </p:extLst>
          </p:nvPr>
        </p:nvGraphicFramePr>
        <p:xfrm>
          <a:off x="1473143" y="3035791"/>
          <a:ext cx="12399725" cy="6615325"/>
        </p:xfrm>
        <a:graphic>
          <a:graphicData uri="http://schemas.openxmlformats.org/drawingml/2006/table">
            <a:tbl>
              <a:tblPr firstRow="1" bandRow="1">
                <a:noFill/>
                <a:tableStyleId>{07F0F348-1811-4667-93C4-0F1DF67F6BF3}</a:tableStyleId>
              </a:tblPr>
              <a:tblGrid>
                <a:gridCol w="179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8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2000"/>
                        <a:buFont typeface="Chelsea Market"/>
                        <a:buNone/>
                      </a:pPr>
                      <a:r>
                        <a:rPr lang="en-GB" sz="2000" b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Option 1</a:t>
                      </a:r>
                      <a:endParaRPr/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BBQ Chicken Pizza</a:t>
                      </a:r>
                      <a:endParaRPr sz="180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Baked Beans or Crudites</a:t>
                      </a:r>
                      <a:endParaRPr sz="180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Beef Burger </a:t>
                      </a:r>
                      <a:br>
                        <a:rPr lang="en-GB" sz="180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80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a Bun</a:t>
                      </a:r>
                      <a:endParaRPr sz="180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Oven Baked Wedges</a:t>
                      </a:r>
                      <a:endParaRPr sz="1600" b="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Coleslaw</a:t>
                      </a:r>
                      <a:endParaRPr sz="1600" b="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 Gammon</a:t>
                      </a:r>
                      <a:endParaRPr sz="18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and 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Chicken Tikka </a:t>
                      </a:r>
                      <a:endParaRPr sz="1800" b="1" i="0" u="none" strike="noStrik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Wholegrain Rice Green Beans</a:t>
                      </a:r>
                      <a:endParaRPr sz="1600" b="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Fish Fingers</a:t>
                      </a:r>
                      <a:endParaRPr sz="18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Salmon or Pollock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and 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Baked Beans</a:t>
                      </a:r>
                      <a:endParaRPr sz="1600" b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Option 2</a:t>
                      </a:r>
                      <a:endParaRPr/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b="1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Margherita Pizza</a:t>
                      </a:r>
                      <a:endParaRPr sz="1800" b="1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Baked Beans or Crudites</a:t>
                      </a:r>
                      <a:endParaRPr sz="1800" b="1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36" dirty="0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Super Veggie Burger </a:t>
                      </a:r>
                      <a:b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a Bun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Oven Baked Wedges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Coleslaw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i="0" u="none" strike="noStrik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Veggie Sausage &amp; Summer Veg Traybake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and 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Roasted Sweet Potato Dhal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Wholegrain Rice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Coconut Green Beans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Baked Beans &amp; Vegetable Dippers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936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Potatoes &amp; Pasta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Hot Tomato Pasta with Cheese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 Crispy Skin Jacket Potato with Tasty Toppings available daily</a:t>
                      </a:r>
                      <a:endParaRPr dirty="0">
                        <a:highlight>
                          <a:schemeClr val="lt1"/>
                        </a:highlight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dirty="0"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800"/>
                        <a:buFont typeface="Century Gothic"/>
                        <a:buNone/>
                      </a:pPr>
                      <a:endParaRPr sz="180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The Finale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Warm Pineapple with Vanilla Ice Cream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Sticky Gingerbread Cake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Chocolate Brownie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Strawberry Mousse with Peach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Oat Cookie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>
                        <a:solidFill>
                          <a:srgbClr val="46352C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Homemade Bread, Fresh Fruit, Yoghurt and Salad available every day</a:t>
                      </a:r>
                      <a:endParaRPr sz="1800" b="1" dirty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4" name="Google Shape;18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">
            <a:off x="12469998" y="665874"/>
            <a:ext cx="1304025" cy="909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2590159" y="1201913"/>
            <a:ext cx="9694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07158" y="5730997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3187" y="5730997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4173" y="5730997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5175" y="5730997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6163" y="5730997"/>
            <a:ext cx="265722" cy="329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25"/>
          <p:cNvGrpSpPr/>
          <p:nvPr/>
        </p:nvGrpSpPr>
        <p:grpSpPr>
          <a:xfrm>
            <a:off x="13197432" y="6920646"/>
            <a:ext cx="163160" cy="163160"/>
            <a:chOff x="6983144" y="10381290"/>
            <a:chExt cx="172200" cy="172200"/>
          </a:xfrm>
        </p:grpSpPr>
        <p:sp>
          <p:nvSpPr>
            <p:cNvPr id="192" name="Google Shape;192;p25"/>
            <p:cNvSpPr/>
            <p:nvPr/>
          </p:nvSpPr>
          <p:spPr>
            <a:xfrm>
              <a:off x="6983144" y="10381290"/>
              <a:ext cx="172200" cy="172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5"/>
            <p:cNvSpPr/>
            <p:nvPr/>
          </p:nvSpPr>
          <p:spPr>
            <a:xfrm flipH="1">
              <a:off x="7013055" y="10410247"/>
              <a:ext cx="113700" cy="1167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25"/>
          <p:cNvGrpSpPr/>
          <p:nvPr/>
        </p:nvGrpSpPr>
        <p:grpSpPr>
          <a:xfrm>
            <a:off x="4541777" y="4355968"/>
            <a:ext cx="7007945" cy="111000"/>
            <a:chOff x="4541777" y="4051168"/>
            <a:chExt cx="7007945" cy="111000"/>
          </a:xfrm>
        </p:grpSpPr>
        <p:sp>
          <p:nvSpPr>
            <p:cNvPr id="195" name="Google Shape;195;p25"/>
            <p:cNvSpPr/>
            <p:nvPr/>
          </p:nvSpPr>
          <p:spPr>
            <a:xfrm>
              <a:off x="9334390" y="4068568"/>
              <a:ext cx="101400" cy="936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11448323" y="4051168"/>
              <a:ext cx="101400" cy="936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4541777" y="4068568"/>
              <a:ext cx="101400" cy="936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90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6638477" y="4068568"/>
              <a:ext cx="101400" cy="936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90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25"/>
          <p:cNvSpPr txBox="1"/>
          <p:nvPr/>
        </p:nvSpPr>
        <p:spPr>
          <a:xfrm>
            <a:off x="4924850" y="1278125"/>
            <a:ext cx="3955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 / Summer 2022</a:t>
            </a:r>
            <a:endParaRPr sz="19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46352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7/3, 28/3, 18/4, 9/5, 30/5, 20/6, 11/7</a:t>
            </a:r>
            <a:endParaRPr sz="23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0" name="Google Shape;200;p25"/>
          <p:cNvGrpSpPr/>
          <p:nvPr/>
        </p:nvGrpSpPr>
        <p:grpSpPr>
          <a:xfrm>
            <a:off x="5287704" y="9575681"/>
            <a:ext cx="5044201" cy="346200"/>
            <a:chOff x="4769879" y="9552056"/>
            <a:chExt cx="5044201" cy="346200"/>
          </a:xfrm>
        </p:grpSpPr>
        <p:sp>
          <p:nvSpPr>
            <p:cNvPr id="201" name="Google Shape;201;p25"/>
            <p:cNvSpPr txBox="1"/>
            <p:nvPr/>
          </p:nvSpPr>
          <p:spPr>
            <a:xfrm>
              <a:off x="5821563" y="9578986"/>
              <a:ext cx="81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Veggie</a:t>
              </a:r>
              <a:endParaRPr/>
            </a:p>
          </p:txBody>
        </p:sp>
        <p:sp>
          <p:nvSpPr>
            <p:cNvPr id="202" name="Google Shape;202;p25"/>
            <p:cNvSpPr txBox="1"/>
            <p:nvPr/>
          </p:nvSpPr>
          <p:spPr>
            <a:xfrm>
              <a:off x="8447280" y="9578986"/>
              <a:ext cx="13668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Packed Lunch</a:t>
              </a: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4769879" y="9639031"/>
              <a:ext cx="172200" cy="172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8360965" y="9667825"/>
              <a:ext cx="107100" cy="114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4801559" y="9667497"/>
              <a:ext cx="107100" cy="990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" name="Google Shape;206;p25"/>
            <p:cNvGrpSpPr/>
            <p:nvPr/>
          </p:nvGrpSpPr>
          <p:grpSpPr>
            <a:xfrm>
              <a:off x="5646088" y="9552056"/>
              <a:ext cx="227400" cy="346200"/>
              <a:chOff x="5967329" y="10294806"/>
              <a:chExt cx="227400" cy="346200"/>
            </a:xfrm>
          </p:grpSpPr>
          <p:sp>
            <p:nvSpPr>
              <p:cNvPr id="207" name="Google Shape;207;p25"/>
              <p:cNvSpPr/>
              <p:nvPr/>
            </p:nvSpPr>
            <p:spPr>
              <a:xfrm>
                <a:off x="6018973" y="10388299"/>
                <a:ext cx="172200" cy="172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3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5"/>
              <p:cNvSpPr txBox="1"/>
              <p:nvPr/>
            </p:nvSpPr>
            <p:spPr>
              <a:xfrm>
                <a:off x="5967329" y="10294806"/>
                <a:ext cx="2274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50" b="1" baseline="30000">
                    <a:solidFill>
                      <a:srgbClr val="00B05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V</a:t>
                </a:r>
                <a:endParaRPr sz="16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25"/>
            <p:cNvGrpSpPr/>
            <p:nvPr/>
          </p:nvGrpSpPr>
          <p:grpSpPr>
            <a:xfrm>
              <a:off x="6794132" y="9639031"/>
              <a:ext cx="172200" cy="172200"/>
              <a:chOff x="6983144" y="10381290"/>
              <a:chExt cx="172200" cy="172200"/>
            </a:xfrm>
          </p:grpSpPr>
          <p:sp>
            <p:nvSpPr>
              <p:cNvPr id="210" name="Google Shape;210;p25"/>
              <p:cNvSpPr/>
              <p:nvPr/>
            </p:nvSpPr>
            <p:spPr>
              <a:xfrm>
                <a:off x="6983144" y="10381290"/>
                <a:ext cx="172200" cy="172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3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25"/>
              <p:cNvSpPr/>
              <p:nvPr/>
            </p:nvSpPr>
            <p:spPr>
              <a:xfrm flipH="1">
                <a:off x="7013055" y="10410247"/>
                <a:ext cx="113700" cy="1167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3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2" name="Google Shape;212;p25"/>
            <p:cNvSpPr txBox="1"/>
            <p:nvPr/>
          </p:nvSpPr>
          <p:spPr>
            <a:xfrm>
              <a:off x="4905559" y="9578986"/>
              <a:ext cx="603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Meat</a:t>
              </a:r>
              <a:endParaRPr/>
            </a:p>
          </p:txBody>
        </p:sp>
        <p:sp>
          <p:nvSpPr>
            <p:cNvPr id="213" name="Google Shape;213;p25"/>
            <p:cNvSpPr txBox="1"/>
            <p:nvPr/>
          </p:nvSpPr>
          <p:spPr>
            <a:xfrm>
              <a:off x="6915312" y="9578986"/>
              <a:ext cx="14562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Jacket Potato</a:t>
              </a:r>
              <a:endParaRPr/>
            </a:p>
          </p:txBody>
        </p:sp>
      </p:grpSp>
      <p:sp>
        <p:nvSpPr>
          <p:cNvPr id="214" name="Google Shape;214;p25"/>
          <p:cNvSpPr/>
          <p:nvPr/>
        </p:nvSpPr>
        <p:spPr>
          <a:xfrm>
            <a:off x="13063963" y="7735554"/>
            <a:ext cx="116100" cy="115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/>
        </p:nvSpPr>
        <p:spPr>
          <a:xfrm>
            <a:off x="2509043" y="1210606"/>
            <a:ext cx="9694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">
            <a:off x="12537849" y="672923"/>
            <a:ext cx="1261850" cy="8798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2" name="Google Shape;222;p26"/>
          <p:cNvGraphicFramePr/>
          <p:nvPr>
            <p:extLst>
              <p:ext uri="{D42A27DB-BD31-4B8C-83A1-F6EECF244321}">
                <p14:modId xmlns:p14="http://schemas.microsoft.com/office/powerpoint/2010/main" val="2830977446"/>
              </p:ext>
            </p:extLst>
          </p:nvPr>
        </p:nvGraphicFramePr>
        <p:xfrm>
          <a:off x="1395593" y="2960166"/>
          <a:ext cx="12345250" cy="6556680"/>
        </p:xfrm>
        <a:graphic>
          <a:graphicData uri="http://schemas.openxmlformats.org/drawingml/2006/table">
            <a:tbl>
              <a:tblPr firstRow="1" bandRow="1">
                <a:noFill/>
                <a:tableStyleId>{45DB2929-1B66-4853-B9B9-5A1FC9BD8792}</a:tableStyleId>
              </a:tblPr>
              <a:tblGrid>
                <a:gridCol w="171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4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5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2000"/>
                        <a:buFont typeface="Chelsea Market"/>
                        <a:buNone/>
                      </a:pPr>
                      <a:r>
                        <a:rPr lang="en-GB" sz="2000" b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Option 1</a:t>
                      </a:r>
                      <a:endParaRPr/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Creamy Chicken Pasta Bake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Whole Grain Penne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Garlic Slice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Green Salad</a:t>
                      </a:r>
                      <a:endParaRPr sz="1600" b="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BBQ Chicken 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Wholegrain Rice </a:t>
                      </a:r>
                      <a:endParaRPr sz="180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&amp; Carrots</a:t>
                      </a:r>
                      <a:endParaRPr sz="1600" b="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 Chicken &amp; Stuffing</a:t>
                      </a:r>
                      <a:endParaRPr sz="180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and </a:t>
                      </a:r>
                      <a:endParaRPr sz="1600" b="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 sz="1600" b="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 sz="1936" b="0" dirty="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Beef Lasagne</a:t>
                      </a:r>
                      <a:endParaRPr sz="18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Potato Wedges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Rainbow Slaw</a:t>
                      </a:r>
                      <a:endParaRPr sz="18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i="0" u="none" strike="noStrik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Baked Breaded Fish</a:t>
                      </a:r>
                      <a:endParaRPr sz="18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and 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Mushy Peas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Option 2</a:t>
                      </a:r>
                      <a:endParaRPr/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Veggie Bolognese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Whole Grain Penne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Garlic Slice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Green Salad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1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Baked Bean &amp; Veggie Sausage Cowboy Pie</a:t>
                      </a:r>
                      <a:endParaRPr sz="1800" b="1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Carrots</a:t>
                      </a:r>
                      <a:endParaRPr sz="160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Cheese &amp; Spring Onion  Pastry Slice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and 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Veggie Nachos &amp; Cheese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Potato Wedges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Rainbow Slaw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Carrot &amp; Potato Cakes Homemade Tomato sauce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and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Mushy Peas</a:t>
                      </a:r>
                      <a:endParaRPr sz="1936">
                        <a:highlight>
                          <a:schemeClr val="lt1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Potatoes &amp; Pasta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Hot Tomato Pasta with Cheese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 Crispy Skin Jacket Potato with Tasty Toppings available daily</a:t>
                      </a:r>
                      <a:endParaRPr dirty="0">
                        <a:highlight>
                          <a:schemeClr val="lt1"/>
                        </a:highlight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dirty="0"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800"/>
                        <a:buFont typeface="Century Gothic"/>
                        <a:buNone/>
                      </a:pPr>
                      <a:endParaRPr sz="180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The Finale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Peach Puff Pastry Slice &amp; Custard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Rice Krispie Cakes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Chocolate &amp; Marshmallow Cake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Apple Pie &amp; Custard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Fruity Flapjack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>
                        <a:solidFill>
                          <a:srgbClr val="46352C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Homemade Bread, Fresh Fruit, Yoghurt and Salad available every day</a:t>
                      </a:r>
                      <a:endParaRPr sz="1800" b="1" dirty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23" name="Google Shape;223;p26"/>
          <p:cNvGrpSpPr/>
          <p:nvPr/>
        </p:nvGrpSpPr>
        <p:grpSpPr>
          <a:xfrm>
            <a:off x="4769884" y="4409697"/>
            <a:ext cx="6622200" cy="99000"/>
            <a:chOff x="4769884" y="4104897"/>
            <a:chExt cx="6622200" cy="99000"/>
          </a:xfrm>
        </p:grpSpPr>
        <p:sp>
          <p:nvSpPr>
            <p:cNvPr id="224" name="Google Shape;224;p26"/>
            <p:cNvSpPr/>
            <p:nvPr/>
          </p:nvSpPr>
          <p:spPr>
            <a:xfrm>
              <a:off x="4769884" y="4104897"/>
              <a:ext cx="107100" cy="990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7052134" y="4104897"/>
              <a:ext cx="107100" cy="990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9334409" y="4104897"/>
              <a:ext cx="107100" cy="990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11284984" y="4104897"/>
              <a:ext cx="107100" cy="990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26"/>
          <p:cNvGrpSpPr/>
          <p:nvPr/>
        </p:nvGrpSpPr>
        <p:grpSpPr>
          <a:xfrm>
            <a:off x="4745638" y="5894456"/>
            <a:ext cx="227400" cy="346200"/>
            <a:chOff x="5967329" y="10294806"/>
            <a:chExt cx="227400" cy="346200"/>
          </a:xfrm>
        </p:grpSpPr>
        <p:sp>
          <p:nvSpPr>
            <p:cNvPr id="229" name="Google Shape;229;p26"/>
            <p:cNvSpPr/>
            <p:nvPr/>
          </p:nvSpPr>
          <p:spPr>
            <a:xfrm>
              <a:off x="6018973" y="10388299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6"/>
            <p:cNvSpPr txBox="1"/>
            <p:nvPr/>
          </p:nvSpPr>
          <p:spPr>
            <a:xfrm>
              <a:off x="5967329" y="10294806"/>
              <a:ext cx="2274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50" b="1" baseline="30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</a:t>
              </a:r>
              <a:endParaRPr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26"/>
          <p:cNvGrpSpPr/>
          <p:nvPr/>
        </p:nvGrpSpPr>
        <p:grpSpPr>
          <a:xfrm>
            <a:off x="11224813" y="5913506"/>
            <a:ext cx="227400" cy="346200"/>
            <a:chOff x="5967329" y="10294806"/>
            <a:chExt cx="227400" cy="346200"/>
          </a:xfrm>
        </p:grpSpPr>
        <p:sp>
          <p:nvSpPr>
            <p:cNvPr id="232" name="Google Shape;232;p26"/>
            <p:cNvSpPr/>
            <p:nvPr/>
          </p:nvSpPr>
          <p:spPr>
            <a:xfrm>
              <a:off x="6018973" y="10388299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6"/>
            <p:cNvSpPr txBox="1"/>
            <p:nvPr/>
          </p:nvSpPr>
          <p:spPr>
            <a:xfrm>
              <a:off x="5967329" y="10294806"/>
              <a:ext cx="2274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50" b="1" baseline="30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</a:t>
              </a:r>
              <a:endParaRPr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26"/>
          <p:cNvGrpSpPr/>
          <p:nvPr/>
        </p:nvGrpSpPr>
        <p:grpSpPr>
          <a:xfrm>
            <a:off x="9274238" y="5913506"/>
            <a:ext cx="227400" cy="346200"/>
            <a:chOff x="5967329" y="10294806"/>
            <a:chExt cx="227400" cy="346200"/>
          </a:xfrm>
        </p:grpSpPr>
        <p:sp>
          <p:nvSpPr>
            <p:cNvPr id="235" name="Google Shape;235;p26"/>
            <p:cNvSpPr/>
            <p:nvPr/>
          </p:nvSpPr>
          <p:spPr>
            <a:xfrm>
              <a:off x="6018973" y="10388299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6"/>
            <p:cNvSpPr txBox="1"/>
            <p:nvPr/>
          </p:nvSpPr>
          <p:spPr>
            <a:xfrm>
              <a:off x="5967329" y="10294806"/>
              <a:ext cx="2274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50" b="1" baseline="30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</a:t>
              </a:r>
              <a:endParaRPr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26"/>
          <p:cNvGrpSpPr/>
          <p:nvPr/>
        </p:nvGrpSpPr>
        <p:grpSpPr>
          <a:xfrm>
            <a:off x="6991975" y="5894456"/>
            <a:ext cx="227400" cy="346200"/>
            <a:chOff x="5967329" y="10294806"/>
            <a:chExt cx="227400" cy="346200"/>
          </a:xfrm>
        </p:grpSpPr>
        <p:sp>
          <p:nvSpPr>
            <p:cNvPr id="238" name="Google Shape;238;p26"/>
            <p:cNvSpPr/>
            <p:nvPr/>
          </p:nvSpPr>
          <p:spPr>
            <a:xfrm>
              <a:off x="6018973" y="10388299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6"/>
            <p:cNvSpPr txBox="1"/>
            <p:nvPr/>
          </p:nvSpPr>
          <p:spPr>
            <a:xfrm>
              <a:off x="5967329" y="10294806"/>
              <a:ext cx="2274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50" b="1" baseline="30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</a:t>
              </a:r>
              <a:endParaRPr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26"/>
          <p:cNvGrpSpPr/>
          <p:nvPr/>
        </p:nvGrpSpPr>
        <p:grpSpPr>
          <a:xfrm>
            <a:off x="13509463" y="5894456"/>
            <a:ext cx="227400" cy="346200"/>
            <a:chOff x="5967329" y="10294806"/>
            <a:chExt cx="227400" cy="346200"/>
          </a:xfrm>
        </p:grpSpPr>
        <p:sp>
          <p:nvSpPr>
            <p:cNvPr id="241" name="Google Shape;241;p26"/>
            <p:cNvSpPr/>
            <p:nvPr/>
          </p:nvSpPr>
          <p:spPr>
            <a:xfrm>
              <a:off x="6018973" y="10388299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6"/>
            <p:cNvSpPr txBox="1"/>
            <p:nvPr/>
          </p:nvSpPr>
          <p:spPr>
            <a:xfrm>
              <a:off x="5967329" y="10294806"/>
              <a:ext cx="2274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50" b="1" baseline="30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</a:t>
              </a:r>
              <a:endParaRPr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26"/>
          <p:cNvSpPr/>
          <p:nvPr/>
        </p:nvSpPr>
        <p:spPr>
          <a:xfrm rot="10800000" flipH="1">
            <a:off x="12887350" y="7815968"/>
            <a:ext cx="101400" cy="6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" name="Google Shape;244;p26"/>
          <p:cNvGrpSpPr/>
          <p:nvPr/>
        </p:nvGrpSpPr>
        <p:grpSpPr>
          <a:xfrm>
            <a:off x="13258395" y="6785421"/>
            <a:ext cx="163160" cy="163160"/>
            <a:chOff x="6983144" y="10381290"/>
            <a:chExt cx="172200" cy="172200"/>
          </a:xfrm>
        </p:grpSpPr>
        <p:sp>
          <p:nvSpPr>
            <p:cNvPr id="245" name="Google Shape;245;p26"/>
            <p:cNvSpPr/>
            <p:nvPr/>
          </p:nvSpPr>
          <p:spPr>
            <a:xfrm>
              <a:off x="6983144" y="10381290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 flipH="1">
              <a:off x="7013055" y="10410247"/>
              <a:ext cx="113700" cy="1167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26"/>
          <p:cNvSpPr txBox="1"/>
          <p:nvPr/>
        </p:nvSpPr>
        <p:spPr>
          <a:xfrm>
            <a:off x="4924850" y="1278125"/>
            <a:ext cx="5044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 / Summer 2022</a:t>
            </a:r>
            <a:endParaRPr sz="19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rgbClr val="46352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21/2, 14/3, 4/4, 25/4, 16/5, 6/6, 27/6, 18/7</a:t>
            </a:r>
            <a:endParaRPr sz="23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8" name="Google Shape;248;p26"/>
          <p:cNvGrpSpPr/>
          <p:nvPr/>
        </p:nvGrpSpPr>
        <p:grpSpPr>
          <a:xfrm>
            <a:off x="5287704" y="9575681"/>
            <a:ext cx="5044201" cy="346200"/>
            <a:chOff x="4769879" y="9552056"/>
            <a:chExt cx="5044201" cy="346200"/>
          </a:xfrm>
        </p:grpSpPr>
        <p:sp>
          <p:nvSpPr>
            <p:cNvPr id="249" name="Google Shape;249;p26"/>
            <p:cNvSpPr txBox="1"/>
            <p:nvPr/>
          </p:nvSpPr>
          <p:spPr>
            <a:xfrm>
              <a:off x="5821563" y="9578986"/>
              <a:ext cx="81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Veggie</a:t>
              </a:r>
              <a:endParaRPr/>
            </a:p>
          </p:txBody>
        </p:sp>
        <p:sp>
          <p:nvSpPr>
            <p:cNvPr id="250" name="Google Shape;250;p26"/>
            <p:cNvSpPr txBox="1"/>
            <p:nvPr/>
          </p:nvSpPr>
          <p:spPr>
            <a:xfrm>
              <a:off x="8447280" y="9578986"/>
              <a:ext cx="13668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Packed Lunch</a:t>
              </a: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4769879" y="9639031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8360965" y="9667825"/>
              <a:ext cx="107100" cy="114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4801559" y="9667497"/>
              <a:ext cx="107100" cy="990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4" name="Google Shape;254;p26"/>
            <p:cNvGrpSpPr/>
            <p:nvPr/>
          </p:nvGrpSpPr>
          <p:grpSpPr>
            <a:xfrm>
              <a:off x="5646088" y="9552056"/>
              <a:ext cx="227400" cy="346200"/>
              <a:chOff x="5967329" y="10294806"/>
              <a:chExt cx="227400" cy="346200"/>
            </a:xfrm>
          </p:grpSpPr>
          <p:sp>
            <p:nvSpPr>
              <p:cNvPr id="255" name="Google Shape;255;p26"/>
              <p:cNvSpPr/>
              <p:nvPr/>
            </p:nvSpPr>
            <p:spPr>
              <a:xfrm>
                <a:off x="6018973" y="10388299"/>
                <a:ext cx="172200" cy="172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6"/>
              <p:cNvSpPr txBox="1"/>
              <p:nvPr/>
            </p:nvSpPr>
            <p:spPr>
              <a:xfrm>
                <a:off x="5967329" y="10294806"/>
                <a:ext cx="2274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50" b="1" baseline="30000">
                    <a:solidFill>
                      <a:srgbClr val="00B05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V</a:t>
                </a:r>
                <a:endParaRPr sz="16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p26"/>
            <p:cNvGrpSpPr/>
            <p:nvPr/>
          </p:nvGrpSpPr>
          <p:grpSpPr>
            <a:xfrm>
              <a:off x="6794132" y="9639031"/>
              <a:ext cx="172200" cy="172200"/>
              <a:chOff x="6983144" y="10381290"/>
              <a:chExt cx="172200" cy="172200"/>
            </a:xfrm>
          </p:grpSpPr>
          <p:sp>
            <p:nvSpPr>
              <p:cNvPr id="258" name="Google Shape;258;p26"/>
              <p:cNvSpPr/>
              <p:nvPr/>
            </p:nvSpPr>
            <p:spPr>
              <a:xfrm>
                <a:off x="6983144" y="10381290"/>
                <a:ext cx="172200" cy="172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6"/>
              <p:cNvSpPr/>
              <p:nvPr/>
            </p:nvSpPr>
            <p:spPr>
              <a:xfrm flipH="1">
                <a:off x="7013055" y="10410247"/>
                <a:ext cx="113700" cy="1167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0" name="Google Shape;260;p26"/>
            <p:cNvSpPr txBox="1"/>
            <p:nvPr/>
          </p:nvSpPr>
          <p:spPr>
            <a:xfrm>
              <a:off x="4905559" y="9578986"/>
              <a:ext cx="603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Meat</a:t>
              </a:r>
              <a:endParaRPr/>
            </a:p>
          </p:txBody>
        </p:sp>
        <p:sp>
          <p:nvSpPr>
            <p:cNvPr id="261" name="Google Shape;261;p26"/>
            <p:cNvSpPr txBox="1"/>
            <p:nvPr/>
          </p:nvSpPr>
          <p:spPr>
            <a:xfrm>
              <a:off x="6915312" y="9578986"/>
              <a:ext cx="14562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Jacket Potato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/>
          <p:nvPr/>
        </p:nvSpPr>
        <p:spPr>
          <a:xfrm>
            <a:off x="2590159" y="1201913"/>
            <a:ext cx="9694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268" name="Google Shape;26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4108" y="5404852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9837" y="6357352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7441" y="6357352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2202" y="5976352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7303" y="6128752"/>
            <a:ext cx="265722" cy="329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27"/>
          <p:cNvGrpSpPr/>
          <p:nvPr/>
        </p:nvGrpSpPr>
        <p:grpSpPr>
          <a:xfrm>
            <a:off x="10731486" y="8039245"/>
            <a:ext cx="163160" cy="163160"/>
            <a:chOff x="6983144" y="10381290"/>
            <a:chExt cx="172200" cy="172200"/>
          </a:xfrm>
        </p:grpSpPr>
        <p:sp>
          <p:nvSpPr>
            <p:cNvPr id="274" name="Google Shape;274;p27"/>
            <p:cNvSpPr/>
            <p:nvPr/>
          </p:nvSpPr>
          <p:spPr>
            <a:xfrm>
              <a:off x="6983144" y="10381290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7"/>
            <p:cNvSpPr/>
            <p:nvPr/>
          </p:nvSpPr>
          <p:spPr>
            <a:xfrm flipH="1">
              <a:off x="7013055" y="10410247"/>
              <a:ext cx="113700" cy="1167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7"/>
          <p:cNvSpPr/>
          <p:nvPr/>
        </p:nvSpPr>
        <p:spPr>
          <a:xfrm>
            <a:off x="12662861" y="7335974"/>
            <a:ext cx="101400" cy="10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7"/>
          <p:cNvSpPr/>
          <p:nvPr/>
        </p:nvSpPr>
        <p:spPr>
          <a:xfrm>
            <a:off x="6882882" y="4720670"/>
            <a:ext cx="101400" cy="93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7"/>
          <p:cNvSpPr/>
          <p:nvPr/>
        </p:nvSpPr>
        <p:spPr>
          <a:xfrm>
            <a:off x="9003843" y="4263470"/>
            <a:ext cx="101400" cy="93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7"/>
          <p:cNvSpPr/>
          <p:nvPr/>
        </p:nvSpPr>
        <p:spPr>
          <a:xfrm>
            <a:off x="11451344" y="4492070"/>
            <a:ext cx="101400" cy="93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">
            <a:off x="12552374" y="707412"/>
            <a:ext cx="1223950" cy="85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062" y="4452352"/>
            <a:ext cx="265722" cy="3292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2" name="Google Shape;282;p27"/>
          <p:cNvGraphicFramePr/>
          <p:nvPr>
            <p:extLst>
              <p:ext uri="{D42A27DB-BD31-4B8C-83A1-F6EECF244321}">
                <p14:modId xmlns:p14="http://schemas.microsoft.com/office/powerpoint/2010/main" val="3155861237"/>
              </p:ext>
            </p:extLst>
          </p:nvPr>
        </p:nvGraphicFramePr>
        <p:xfrm>
          <a:off x="1512543" y="2975141"/>
          <a:ext cx="12186450" cy="6752925"/>
        </p:xfrm>
        <a:graphic>
          <a:graphicData uri="http://schemas.openxmlformats.org/drawingml/2006/table">
            <a:tbl>
              <a:tblPr firstRow="1" bandRow="1">
                <a:noFill/>
                <a:tableStyleId>{45DB2929-1B66-4853-B9B9-5A1FC9BD8792}</a:tableStyleId>
              </a:tblPr>
              <a:tblGrid>
                <a:gridCol w="155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7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7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77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9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2000"/>
                        <a:buFont typeface="Chelsea Market"/>
                        <a:buNone/>
                      </a:pPr>
                      <a:r>
                        <a:rPr lang="en-GB" sz="2000" b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Option 1</a:t>
                      </a:r>
                      <a:endParaRPr/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Meatball, Pasta &amp; Garlic Bread </a:t>
                      </a:r>
                      <a:endParaRPr sz="1600" b="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Sweetcorn</a:t>
                      </a:r>
                      <a:endParaRPr sz="180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Baked Bangers &amp; Mash</a:t>
                      </a:r>
                      <a:endParaRPr sz="180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Green Beans</a:t>
                      </a:r>
                      <a:endParaRPr sz="180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 sz="1600" b="0" i="0" u="none" strike="noStrik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 Chicken &amp; Stuffing</a:t>
                      </a:r>
                      <a:endParaRPr sz="1800" b="1" i="0" u="none" strike="noStrik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and 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Honey &amp; Soy Chicken Stir Fry</a:t>
                      </a:r>
                      <a:endParaRPr sz="18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Wholegrain Rice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Broccoli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Fish Fingers</a:t>
                      </a:r>
                      <a:endParaRPr sz="18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Salmon or Pollock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and 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Peas</a:t>
                      </a:r>
                      <a:endParaRPr sz="1600" b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Option 2</a:t>
                      </a:r>
                      <a:endParaRPr/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b="1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Tomato &amp; Mozzarella Gnocchi</a:t>
                      </a:r>
                      <a:endParaRPr sz="1800" b="1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Garlic Slice</a:t>
                      </a:r>
                      <a:endParaRPr sz="160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Sweetcorn</a:t>
                      </a:r>
                      <a:endParaRPr sz="1800" b="1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1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Veggie Bangers &amp; Mash</a:t>
                      </a:r>
                      <a:endParaRPr sz="1800" b="1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Green Beans</a:t>
                      </a:r>
                      <a:endParaRPr sz="160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 sz="1600" b="0" i="0" u="none" strike="noStrik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Quorn Roast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and 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Crunchy Topped Macaroni Cheese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Broccoli</a:t>
                      </a:r>
                      <a:endParaRPr sz="160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Veggie Croquettes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and Peas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Potatoes &amp; Pasta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Hot Tomato Pasta with Cheese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 Crispy Skin Jacket Potato with Tasty Toppings available daily</a:t>
                      </a:r>
                      <a:endParaRPr dirty="0">
                        <a:highlight>
                          <a:schemeClr val="lt1"/>
                        </a:highlight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dirty="0"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1800"/>
                        <a:buFont typeface="Century Gothic"/>
                        <a:buNone/>
                      </a:pPr>
                      <a:endParaRPr sz="1800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4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rgbClr val="46352C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The Finale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Chocolate Mousse with Mandarin</a:t>
                      </a:r>
                      <a:endParaRPr sz="1800" b="1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Sticky Toffee Pudding</a:t>
                      </a:r>
                      <a:endParaRPr sz="1600" b="0" i="0" u="none" strike="noStrike" dirty="0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Vanilla Sprinkle Sponge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Apple Crumble with Custard</a:t>
                      </a:r>
                      <a:endParaRPr sz="1400" b="0" i="0" u="none" strike="noStrike"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Ginger Cookie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3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>
                        <a:solidFill>
                          <a:srgbClr val="46352C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Homemade Bread, Fresh Fruit, Yoghurt and Salad available every day</a:t>
                      </a:r>
                      <a:endParaRPr sz="1800" b="1" dirty="0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83" name="Google Shape;28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7533" y="5500602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4283" y="5516514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4408" y="5344977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2758" y="5344977"/>
            <a:ext cx="265722" cy="3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09483" y="5344977"/>
            <a:ext cx="265722" cy="32926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7"/>
          <p:cNvSpPr/>
          <p:nvPr/>
        </p:nvSpPr>
        <p:spPr>
          <a:xfrm>
            <a:off x="4801559" y="3999709"/>
            <a:ext cx="107100" cy="99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7"/>
          <p:cNvSpPr/>
          <p:nvPr/>
        </p:nvSpPr>
        <p:spPr>
          <a:xfrm>
            <a:off x="9493034" y="4022497"/>
            <a:ext cx="107100" cy="99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7"/>
          <p:cNvSpPr/>
          <p:nvPr/>
        </p:nvSpPr>
        <p:spPr>
          <a:xfrm>
            <a:off x="11448496" y="4022509"/>
            <a:ext cx="107100" cy="99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7"/>
          <p:cNvSpPr/>
          <p:nvPr/>
        </p:nvSpPr>
        <p:spPr>
          <a:xfrm>
            <a:off x="6826684" y="4022497"/>
            <a:ext cx="107100" cy="99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7"/>
          <p:cNvSpPr/>
          <p:nvPr/>
        </p:nvSpPr>
        <p:spPr>
          <a:xfrm rot="10800000" flipH="1">
            <a:off x="12981375" y="7509818"/>
            <a:ext cx="101400" cy="6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" name="Google Shape;293;p27"/>
          <p:cNvGrpSpPr/>
          <p:nvPr/>
        </p:nvGrpSpPr>
        <p:grpSpPr>
          <a:xfrm>
            <a:off x="13082770" y="6523471"/>
            <a:ext cx="163160" cy="163160"/>
            <a:chOff x="6983144" y="10381290"/>
            <a:chExt cx="172200" cy="172200"/>
          </a:xfrm>
        </p:grpSpPr>
        <p:sp>
          <p:nvSpPr>
            <p:cNvPr id="294" name="Google Shape;294;p27"/>
            <p:cNvSpPr/>
            <p:nvPr/>
          </p:nvSpPr>
          <p:spPr>
            <a:xfrm>
              <a:off x="6983144" y="10381290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7"/>
            <p:cNvSpPr/>
            <p:nvPr/>
          </p:nvSpPr>
          <p:spPr>
            <a:xfrm flipH="1">
              <a:off x="7013055" y="10410247"/>
              <a:ext cx="113700" cy="1167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27"/>
          <p:cNvSpPr txBox="1"/>
          <p:nvPr/>
        </p:nvSpPr>
        <p:spPr>
          <a:xfrm>
            <a:off x="4924850" y="1278125"/>
            <a:ext cx="3955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 / Summer 2022</a:t>
            </a:r>
            <a:endParaRPr sz="19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rgbClr val="46352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28/2, 21/3, 11/4, 2/5, 23/5, 13/6, 4/7, </a:t>
            </a:r>
            <a:endParaRPr sz="23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97" name="Google Shape;297;p27"/>
          <p:cNvGrpSpPr/>
          <p:nvPr/>
        </p:nvGrpSpPr>
        <p:grpSpPr>
          <a:xfrm>
            <a:off x="5303254" y="9499481"/>
            <a:ext cx="5044201" cy="346200"/>
            <a:chOff x="4769879" y="9552056"/>
            <a:chExt cx="5044201" cy="346200"/>
          </a:xfrm>
        </p:grpSpPr>
        <p:sp>
          <p:nvSpPr>
            <p:cNvPr id="298" name="Google Shape;298;p27"/>
            <p:cNvSpPr txBox="1"/>
            <p:nvPr/>
          </p:nvSpPr>
          <p:spPr>
            <a:xfrm>
              <a:off x="5821563" y="9578986"/>
              <a:ext cx="81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Veggie</a:t>
              </a:r>
              <a:endParaRPr/>
            </a:p>
          </p:txBody>
        </p:sp>
        <p:sp>
          <p:nvSpPr>
            <p:cNvPr id="299" name="Google Shape;299;p27"/>
            <p:cNvSpPr txBox="1"/>
            <p:nvPr/>
          </p:nvSpPr>
          <p:spPr>
            <a:xfrm>
              <a:off x="8447280" y="9578986"/>
              <a:ext cx="13668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Packed Lunch</a:t>
              </a: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4769879" y="9639031"/>
              <a:ext cx="172200" cy="17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8360965" y="9667825"/>
              <a:ext cx="107100" cy="114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4801559" y="9667497"/>
              <a:ext cx="107100" cy="990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27"/>
            <p:cNvGrpSpPr/>
            <p:nvPr/>
          </p:nvGrpSpPr>
          <p:grpSpPr>
            <a:xfrm>
              <a:off x="5646088" y="9552056"/>
              <a:ext cx="227400" cy="346200"/>
              <a:chOff x="5967329" y="10294806"/>
              <a:chExt cx="227400" cy="346200"/>
            </a:xfrm>
          </p:grpSpPr>
          <p:sp>
            <p:nvSpPr>
              <p:cNvPr id="304" name="Google Shape;304;p27"/>
              <p:cNvSpPr/>
              <p:nvPr/>
            </p:nvSpPr>
            <p:spPr>
              <a:xfrm>
                <a:off x="6018973" y="10388299"/>
                <a:ext cx="172200" cy="172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27"/>
              <p:cNvSpPr txBox="1"/>
              <p:nvPr/>
            </p:nvSpPr>
            <p:spPr>
              <a:xfrm>
                <a:off x="5967329" y="10294806"/>
                <a:ext cx="2274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50" b="1" baseline="30000">
                    <a:solidFill>
                      <a:srgbClr val="00B05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V</a:t>
                </a:r>
                <a:endParaRPr sz="16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" name="Google Shape;306;p27"/>
            <p:cNvGrpSpPr/>
            <p:nvPr/>
          </p:nvGrpSpPr>
          <p:grpSpPr>
            <a:xfrm>
              <a:off x="6794132" y="9639031"/>
              <a:ext cx="172200" cy="172200"/>
              <a:chOff x="6983144" y="10381290"/>
              <a:chExt cx="172200" cy="172200"/>
            </a:xfrm>
          </p:grpSpPr>
          <p:sp>
            <p:nvSpPr>
              <p:cNvPr id="307" name="Google Shape;307;p27"/>
              <p:cNvSpPr/>
              <p:nvPr/>
            </p:nvSpPr>
            <p:spPr>
              <a:xfrm>
                <a:off x="6983144" y="10381290"/>
                <a:ext cx="172200" cy="172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27"/>
              <p:cNvSpPr/>
              <p:nvPr/>
            </p:nvSpPr>
            <p:spPr>
              <a:xfrm flipH="1">
                <a:off x="7013055" y="10410247"/>
                <a:ext cx="113700" cy="1167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9" name="Google Shape;309;p27"/>
            <p:cNvSpPr txBox="1"/>
            <p:nvPr/>
          </p:nvSpPr>
          <p:spPr>
            <a:xfrm>
              <a:off x="4905559" y="9578986"/>
              <a:ext cx="603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Meat</a:t>
              </a:r>
              <a:endParaRPr/>
            </a:p>
          </p:txBody>
        </p:sp>
        <p:sp>
          <p:nvSpPr>
            <p:cNvPr id="310" name="Google Shape;310;p27"/>
            <p:cNvSpPr txBox="1"/>
            <p:nvPr/>
          </p:nvSpPr>
          <p:spPr>
            <a:xfrm>
              <a:off x="6915312" y="9578986"/>
              <a:ext cx="14562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Jacket Potato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486</Words>
  <Application>Microsoft Office PowerPoint</Application>
  <PresentationFormat>Custom</PresentationFormat>
  <Paragraphs>165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Chelsea Market</vt:lpstr>
      <vt:lpstr>Calibri</vt:lpstr>
      <vt:lpstr>Century Gothic</vt:lpstr>
      <vt:lpstr>Office Theme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Baron</dc:creator>
  <cp:lastModifiedBy>Linda Baron</cp:lastModifiedBy>
  <cp:revision>7</cp:revision>
  <dcterms:modified xsi:type="dcterms:W3CDTF">2022-02-03T08:35:57Z</dcterms:modified>
</cp:coreProperties>
</file>